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16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AB0AD6-DFAD-4D19-ADE4-D5A6D8A0B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A927199-C0BC-4DB8-A1CD-AB2F93568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60D4457-ACF5-4A99-BE75-BFD9705EC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06A6-CEC6-4F36-821D-1BED189986C6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3F8C971-E90D-44A1-B920-1520E1925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BD56A15-F122-4ABD-B031-2257ECB1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CB08-CBD2-415D-A45A-C94B93B0B3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693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FE400E-5C6E-441B-96A4-CE34833F2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438F35C-56DB-4C3C-BB40-4320E1CBB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D4B64DB-264F-4404-9B9A-637AFFED7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06A6-CEC6-4F36-821D-1BED189986C6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DB8CC6F-1458-4C65-8BEB-E26652C9F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F8CC9CF-3DBF-40F6-8156-4BA6DA37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CB08-CBD2-415D-A45A-C94B93B0B3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345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FE9D2F19-82D9-4432-9307-563E2A7C6B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9AF34D6-B404-47B9-8144-A967DB3E5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2865C8B-7F57-4E87-9C0C-83BEA5CD9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06A6-CEC6-4F36-821D-1BED189986C6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86373EA-06E7-4949-9E19-AAED3A9AA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FB48DD4-FE47-4999-8177-106AFC756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CB08-CBD2-415D-A45A-C94B93B0B3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206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9A6BB6-7A88-4266-8F49-E1AB79733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302C9F0-C42C-4B23-B5E2-64EA56FE8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223CC34-2296-4B5C-A6A4-0E93EA79B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06A6-CEC6-4F36-821D-1BED189986C6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E91C45B-9209-4B8B-8CD1-16BE571F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2AFDE63-A30D-442C-94BE-70A83E596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CB08-CBD2-415D-A45A-C94B93B0B3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035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6878E5-606D-4B86-B8CB-4D6623DAD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C07956C-A1F0-46E9-BA4E-02DB827F3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9934132-91A2-4D5E-BFEB-456EA4A5B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06A6-CEC6-4F36-821D-1BED189986C6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3951F1B-8CC9-4DE3-8966-8F4DB79B4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A4FD449-789F-4CBE-8371-3A905412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CB08-CBD2-415D-A45A-C94B93B0B3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617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9F2435-B839-40A4-A969-F7123E523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CA03E48-0CAA-41BF-AE65-35E09CB9B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6267C43-BA4C-4EC6-9C0A-BB7F37C4C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788B957-09EB-42BF-BE4F-D9103873E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06A6-CEC6-4F36-821D-1BED189986C6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DB336B4-6013-41C0-A518-B190FD8CE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F49D5CE-9E2D-47EC-88F4-2C0B42E35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CB08-CBD2-415D-A45A-C94B93B0B3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961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4A6EA4-347B-47A0-8997-B823167B0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A58F3E8-C10F-48E8-887F-6BFE8950E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7E132E0-3D1D-4842-9AC8-852F14126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5FF91440-3EAB-4BB4-B5E8-BC6012E9E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FEBB9C73-9DA1-4A84-9542-BFBD9F7D8F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A5AB019B-9E24-4E1F-8E91-73F71B29B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06A6-CEC6-4F36-821D-1BED189986C6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38E6C9F2-17C6-44D6-843C-C4DD889DD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C45B1D09-40C9-4B2A-BD17-D3E3D935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CB08-CBD2-415D-A45A-C94B93B0B3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681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155CA0-90C8-49E7-86CA-EDC83FBD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D49C83A-8A9B-4C5B-BF5B-C5E896F9F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06A6-CEC6-4F36-821D-1BED189986C6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9BF5D7D3-5C57-4728-BCAF-48A07C587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6B952AE2-A816-4FAD-9E52-C54CE88E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CB08-CBD2-415D-A45A-C94B93B0B3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614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4B4E0910-B3C7-4640-838D-6FC886AED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06A6-CEC6-4F36-821D-1BED189986C6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E5F99931-6A07-4F2A-A4C5-2C03741E2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B7348B9-4C71-4164-B539-F0333CFE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CB08-CBD2-415D-A45A-C94B93B0B3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210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00BA03-AA98-4BD7-9DB5-075E2B897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ADDAE3C-7D99-436A-B5B6-CAFBEA4F4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7B4DD80-81C6-4D2B-8C15-1058DE9B4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B8B9C52-8BD1-45DC-AE6F-8EECCB222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06A6-CEC6-4F36-821D-1BED189986C6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3F17FFC-94C9-4521-8492-C3667DECD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C6C5287-86ED-44B4-A275-4918E29A6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CB08-CBD2-415D-A45A-C94B93B0B3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765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EB1E38-9CFA-4293-B420-0E8B7C1D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AD7C051A-A13F-4A56-B226-2410D1DFA4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CDD4851-7343-4F31-A5D4-981AD189B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9686FDA-9740-4494-A429-D077F8947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06A6-CEC6-4F36-821D-1BED189986C6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42D1FA8-B7AE-4030-9508-A149C46F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8738564-36F8-4588-BE19-48B5D7DF8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CB08-CBD2-415D-A45A-C94B93B0B3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314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617AD621-5369-4095-8476-318C0D735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55F894C-5897-4F1A-B1BA-A42393EDA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AA88471-1434-4639-B433-11C245AF1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406A6-CEC6-4F36-821D-1BED189986C6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4AB4A76-F810-4294-B4F3-7CAC56229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03B2936-7134-486D-A3E7-392292A57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7CB08-CBD2-415D-A45A-C94B93B0B3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427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393FAA21-34A3-4FDE-BD05-1FE9B67CE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2353" y="565767"/>
            <a:ext cx="5476876" cy="6029325"/>
          </a:xfrm>
        </p:spPr>
        <p:txBody>
          <a:bodyPr>
            <a:normAutofit/>
          </a:bodyPr>
          <a:lstStyle/>
          <a:p>
            <a:endParaRPr lang="sl-SI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e-uprava.gov.si</a:t>
            </a:r>
          </a:p>
          <a:p>
            <a:endParaRPr lang="sl-SI" sz="32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 rubriko AKTUALNO najdete povezavo na novico</a:t>
            </a:r>
          </a:p>
          <a:p>
            <a:r>
              <a:rPr lang="sl-SI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»Cepljenje proti COVID-19«</a:t>
            </a:r>
          </a:p>
          <a:p>
            <a:endParaRPr lang="sl-SI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585B5BB-0B36-4F1B-A130-71AA2F724E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2" r="11327"/>
          <a:stretch/>
        </p:blipFill>
        <p:spPr>
          <a:xfrm>
            <a:off x="0" y="-1"/>
            <a:ext cx="6096000" cy="7633251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85E99CC-41D4-4706-A88D-D875E6335938}"/>
              </a:ext>
            </a:extLst>
          </p:cNvPr>
          <p:cNvSpPr txBox="1"/>
          <p:nvPr/>
        </p:nvSpPr>
        <p:spPr>
          <a:xfrm>
            <a:off x="785132" y="3334141"/>
            <a:ext cx="257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u="sng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Cepljenje proti COVID-19</a:t>
            </a:r>
            <a:endParaRPr lang="sl-SI" u="sng" dirty="0">
              <a:solidFill>
                <a:schemeClr val="accent1"/>
              </a:solidFill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E25F803F-6825-4128-A8AB-03F9E4732FED}"/>
              </a:ext>
            </a:extLst>
          </p:cNvPr>
          <p:cNvSpPr/>
          <p:nvPr/>
        </p:nvSpPr>
        <p:spPr>
          <a:xfrm>
            <a:off x="71438" y="3304205"/>
            <a:ext cx="3267075" cy="5524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3091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2D1E5A-AE71-4534-9BE7-0941DC31A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824" y="789780"/>
            <a:ext cx="5972176" cy="5278440"/>
          </a:xfrm>
        </p:spPr>
        <p:txBody>
          <a:bodyPr>
            <a:normAutofit/>
          </a:bodyPr>
          <a:lstStyle/>
          <a:p>
            <a:r>
              <a:rPr lang="sl-SI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Vlogo lahko oddate z uporabo svoje e-identitete, to je digitalno potrdilo ali mobilna identiteta </a:t>
            </a:r>
            <a:r>
              <a:rPr lang="sl-SI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smsPASS</a:t>
            </a:r>
            <a:r>
              <a:rPr lang="sl-SI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sl-SI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ali z ročnim vpisom svojih osebnih podatkov.</a:t>
            </a:r>
            <a:endParaRPr lang="sl-SI" sz="3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EFF724F-3472-4F40-B7F3-71FADA436C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02"/>
          <a:stretch/>
        </p:blipFill>
        <p:spPr>
          <a:xfrm>
            <a:off x="0" y="-170381"/>
            <a:ext cx="6095999" cy="811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84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8526BE-7F8D-4B11-A6A1-5608B1742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874" y="2122699"/>
            <a:ext cx="5284039" cy="3107895"/>
          </a:xfrm>
        </p:spPr>
        <p:txBody>
          <a:bodyPr>
            <a:noAutofit/>
          </a:bodyPr>
          <a:lstStyle/>
          <a:p>
            <a:r>
              <a:rPr lang="sl-SI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Osebni podatki se napolnijo iz Centralnega registra prebivalcev in osebnega profila registriranega uporabnika. </a:t>
            </a:r>
            <a:endParaRPr lang="sl-SI" sz="30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AA53032-64D2-47FD-907A-4CC7160FA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7" y="0"/>
            <a:ext cx="6126878" cy="6945086"/>
          </a:xfrm>
          <a:prstGeom prst="rect">
            <a:avLst/>
          </a:prstGeom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id="{93BEC0C5-3BA2-4DF7-B8D0-5FF7C63CA208}"/>
              </a:ext>
            </a:extLst>
          </p:cNvPr>
          <p:cNvSpPr/>
          <p:nvPr/>
        </p:nvSpPr>
        <p:spPr>
          <a:xfrm>
            <a:off x="373380" y="3306120"/>
            <a:ext cx="981076" cy="133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8B7E81F4-17B1-4121-9D9C-E0C84C16D4ED}"/>
              </a:ext>
            </a:extLst>
          </p:cNvPr>
          <p:cNvSpPr/>
          <p:nvPr/>
        </p:nvSpPr>
        <p:spPr>
          <a:xfrm>
            <a:off x="373380" y="3676647"/>
            <a:ext cx="981076" cy="133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16830507-A2E7-486D-AC2E-E6B98A27EA1A}"/>
              </a:ext>
            </a:extLst>
          </p:cNvPr>
          <p:cNvSpPr/>
          <p:nvPr/>
        </p:nvSpPr>
        <p:spPr>
          <a:xfrm>
            <a:off x="373380" y="4186237"/>
            <a:ext cx="981076" cy="133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DEFAAC7B-68CE-4401-9725-91F102E6854D}"/>
              </a:ext>
            </a:extLst>
          </p:cNvPr>
          <p:cNvSpPr/>
          <p:nvPr/>
        </p:nvSpPr>
        <p:spPr>
          <a:xfrm>
            <a:off x="319087" y="2919410"/>
            <a:ext cx="981076" cy="133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51F2C73-0636-40CB-AE4B-E3691E16DB03}"/>
              </a:ext>
            </a:extLst>
          </p:cNvPr>
          <p:cNvSpPr txBox="1"/>
          <p:nvPr/>
        </p:nvSpPr>
        <p:spPr>
          <a:xfrm>
            <a:off x="6980903" y="589935"/>
            <a:ext cx="4385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/>
              <a:t>Oddaja vloge z uporabo e-identitete (digitalno potrdilo ali mobilna identiteta </a:t>
            </a:r>
            <a:r>
              <a:rPr lang="sl-SI" sz="2400" b="1" dirty="0" err="1"/>
              <a:t>smsPASS</a:t>
            </a:r>
            <a:r>
              <a:rPr lang="sl-SI" sz="2400" b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815914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B6FB5C-5192-414A-813F-C48D5D8C6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343" y="1123544"/>
            <a:ext cx="5597942" cy="4610912"/>
          </a:xfrm>
        </p:spPr>
        <p:txBody>
          <a:bodyPr>
            <a:noAutofit/>
          </a:bodyPr>
          <a:lstStyle/>
          <a:p>
            <a:r>
              <a:rPr lang="sl-SI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uspešni oddaji boste na elektronski naslov prejeli potrdilo o oddani nameri za cepljenje proti COVID-19.</a:t>
            </a:r>
            <a:endParaRPr lang="sl-SI" sz="3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4D8979A-3629-4891-839E-79AEFC4AE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75"/>
          <a:stretch/>
        </p:blipFill>
        <p:spPr>
          <a:xfrm>
            <a:off x="-1" y="0"/>
            <a:ext cx="609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3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8526BE-7F8D-4B11-A6A1-5608B1742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934" y="2699542"/>
            <a:ext cx="5284039" cy="1325563"/>
          </a:xfrm>
        </p:spPr>
        <p:txBody>
          <a:bodyPr>
            <a:normAutofit/>
          </a:bodyPr>
          <a:lstStyle/>
          <a:p>
            <a:r>
              <a:rPr lang="sl-SI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Izpolnite in oddajte zahtevane podatke.</a:t>
            </a:r>
            <a:endParaRPr lang="sl-SI" sz="3000" dirty="0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93BEC0C5-3BA2-4DF7-B8D0-5FF7C63CA208}"/>
              </a:ext>
            </a:extLst>
          </p:cNvPr>
          <p:cNvSpPr/>
          <p:nvPr/>
        </p:nvSpPr>
        <p:spPr>
          <a:xfrm>
            <a:off x="373380" y="3306120"/>
            <a:ext cx="981076" cy="133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8B7E81F4-17B1-4121-9D9C-E0C84C16D4ED}"/>
              </a:ext>
            </a:extLst>
          </p:cNvPr>
          <p:cNvSpPr/>
          <p:nvPr/>
        </p:nvSpPr>
        <p:spPr>
          <a:xfrm>
            <a:off x="373380" y="3676647"/>
            <a:ext cx="981076" cy="133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16830507-A2E7-486D-AC2E-E6B98A27EA1A}"/>
              </a:ext>
            </a:extLst>
          </p:cNvPr>
          <p:cNvSpPr/>
          <p:nvPr/>
        </p:nvSpPr>
        <p:spPr>
          <a:xfrm>
            <a:off x="373380" y="4186237"/>
            <a:ext cx="981076" cy="133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DEFAAC7B-68CE-4401-9725-91F102E6854D}"/>
              </a:ext>
            </a:extLst>
          </p:cNvPr>
          <p:cNvSpPr/>
          <p:nvPr/>
        </p:nvSpPr>
        <p:spPr>
          <a:xfrm>
            <a:off x="319087" y="2919410"/>
            <a:ext cx="981076" cy="133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C78D312-DE36-4E71-807A-CDBEEE84A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161"/>
            <a:ext cx="6096000" cy="6872161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4A93D1C-4608-4E06-B0E3-352290593F9F}"/>
              </a:ext>
            </a:extLst>
          </p:cNvPr>
          <p:cNvSpPr txBox="1"/>
          <p:nvPr/>
        </p:nvSpPr>
        <p:spPr>
          <a:xfrm>
            <a:off x="7393858" y="491613"/>
            <a:ext cx="4149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Oddaja vloge brez uporabe e-identitete</a:t>
            </a:r>
          </a:p>
        </p:txBody>
      </p:sp>
    </p:spTree>
    <p:extLst>
      <p:ext uri="{BB962C8B-B14F-4D97-AF65-F5344CB8AC3E}">
        <p14:creationId xmlns:p14="http://schemas.microsoft.com/office/powerpoint/2010/main" val="1750905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B6FB5C-5192-414A-813F-C48D5D8C6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343" y="1123544"/>
            <a:ext cx="5597942" cy="4610912"/>
          </a:xfrm>
        </p:spPr>
        <p:txBody>
          <a:bodyPr>
            <a:noAutofit/>
          </a:bodyPr>
          <a:lstStyle/>
          <a:p>
            <a:r>
              <a:rPr lang="sl-SI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uspešni oddaji boste na elektronski naslov prejeli potrdilo o oddani nameri za cepljenje proti COVID-19.</a:t>
            </a:r>
            <a:endParaRPr lang="sl-SI" sz="3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4D8979A-3629-4891-839E-79AEFC4AE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75"/>
          <a:stretch/>
        </p:blipFill>
        <p:spPr>
          <a:xfrm>
            <a:off x="-1" y="0"/>
            <a:ext cx="609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58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117</Words>
  <Application>Microsoft Office PowerPoint</Application>
  <PresentationFormat>Širokozaslonsko</PresentationFormat>
  <Paragraphs>14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Officeova tema</vt:lpstr>
      <vt:lpstr>PowerPointova predstavitev</vt:lpstr>
      <vt:lpstr>Vlogo lahko oddate z uporabo svoje e-identitete, to je digitalno potrdilo ali mobilna identiteta smsPASS, ali z ročnim vpisom svojih osebnih podatkov.</vt:lpstr>
      <vt:lpstr>Osebni podatki se napolnijo iz Centralnega registra prebivalcev in osebnega profila registriranega uporabnika. </vt:lpstr>
      <vt:lpstr>Po uspešni oddaji boste na elektronski naslov prejeli potrdilo o oddani nameri za cepljenje proti COVID-19.</vt:lpstr>
      <vt:lpstr>Izpolnite in oddajte zahtevane podatke.</vt:lpstr>
      <vt:lpstr>Po uspešni oddaji boste na elektronski naslov prejeli potrdilo o oddani nameri za cepljenje proti COVID-19.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portal eUprava e-uprava.gov.si</dc:title>
  <dc:creator>Nataša Pavšek</dc:creator>
  <cp:lastModifiedBy>Nejc Šporin</cp:lastModifiedBy>
  <cp:revision>8</cp:revision>
  <dcterms:created xsi:type="dcterms:W3CDTF">2020-12-08T07:38:50Z</dcterms:created>
  <dcterms:modified xsi:type="dcterms:W3CDTF">2020-12-08T09:22:17Z</dcterms:modified>
</cp:coreProperties>
</file>